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D7F6EC-0BF9-EE25-D458-F38EE40F3C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6C6AD3-74CE-B661-ED2D-AB65EBC5A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C810D1-82DF-F0C6-F815-993B9650F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28BC8E-D4CC-71CF-E38D-13BA89C83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608856-8640-B1B5-D068-553E825E1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C741F0-C924-74DC-8E01-36379261C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0540F5-FC00-2CB7-F2EA-33BFA06BC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3F7401-2B2A-035A-94E4-A2674F1C9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93</cp:revision>
  <dcterms:created xsi:type="dcterms:W3CDTF">2016-12-29T16:17:13Z</dcterms:created>
  <dcterms:modified xsi:type="dcterms:W3CDTF">2025-11-26T07:06:39Z</dcterms:modified>
</cp:coreProperties>
</file>