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52800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25D79F7-E6AB-2257-8DDB-6DF1669CB7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211841B-3ED2-76BC-DCCC-F5D589EE5D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F857630-BC9F-0C8D-4F3A-12E29C0F6C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1589FE1-5128-4889-FD38-2E5ADBD7FA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10803E0-67AD-2110-1CEE-719C544D3C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4C73B7D-3A94-ED7A-6B86-D502D87399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12DAF49-4070-DFF5-CB87-828252B81B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92</cp:revision>
  <dcterms:created xsi:type="dcterms:W3CDTF">2016-12-29T16:17:13Z</dcterms:created>
  <dcterms:modified xsi:type="dcterms:W3CDTF">2025-11-26T07:06:43Z</dcterms:modified>
</cp:coreProperties>
</file>