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9988DC-DE6E-0968-8DB6-D32C02F1A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8DCD5C-2106-ECFC-2227-7CC38F852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7981EB-900A-CE99-88B6-63DFE067D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5BE704-0707-EB7B-2ACE-0B8466E32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B43503-2BC1-8881-3344-A317CE445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AB7DBA-07BE-5807-A0D7-8CC1E6AA0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E85988-7F9D-1567-91B1-E452AAA61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48" b="1389"/>
          <a:stretch/>
        </p:blipFill>
        <p:spPr>
          <a:xfrm>
            <a:off x="0" y="-152400"/>
            <a:ext cx="9144000" cy="20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38</cp:revision>
  <dcterms:created xsi:type="dcterms:W3CDTF">2016-12-29T16:17:13Z</dcterms:created>
  <dcterms:modified xsi:type="dcterms:W3CDTF">2024-12-08T08:01:08Z</dcterms:modified>
</cp:coreProperties>
</file>