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49171"/>
            <a:ext cx="6400800" cy="3127829"/>
          </a:xfrm>
        </p:spPr>
        <p:txBody>
          <a:bodyPr>
            <a:normAutofit fontScale="92500"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0000 </a:t>
            </a:r>
            <a:r>
              <a:rPr lang="en-US" sz="20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ACA24F-9A3F-CF09-959D-96D6AF0EC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-4689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E8F49B8-118B-B84C-70F8-F23F8A97C5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-4689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8F966A9-B79D-D4C1-DB86-A787B31ECA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-4689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E70C525-0ED4-5AAD-32ED-78F279EB12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-4689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C493FCE-E2E6-9354-0DCF-7F186E6527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-4689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E4DE523-095D-129C-C37E-E3FA2B19B7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-4689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EFCA03F-BC74-7652-9876-D47B15AB90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-4689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979E445-F9D0-3D0F-AC19-61637B542A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-4689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martpc</dc:creator>
  <cp:lastModifiedBy>Admin</cp:lastModifiedBy>
  <cp:revision>40</cp:revision>
  <dcterms:created xsi:type="dcterms:W3CDTF">2016-12-29T16:17:13Z</dcterms:created>
  <dcterms:modified xsi:type="dcterms:W3CDTF">2024-12-08T07:53:22Z</dcterms:modified>
</cp:coreProperties>
</file>