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>
        <p:scale>
          <a:sx n="37" d="100"/>
          <a:sy n="37" d="100"/>
        </p:scale>
        <p:origin x="792" y="30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29540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مقدمه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29540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55016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715000" y="8269069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F6476A6D-A608-ADE7-5174-041539F97D8A}"/>
              </a:ext>
            </a:extLst>
          </p:cNvPr>
          <p:cNvSpPr/>
          <p:nvPr/>
        </p:nvSpPr>
        <p:spPr>
          <a:xfrm>
            <a:off x="4152900" y="4672351"/>
            <a:ext cx="14554200" cy="3309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346031" y="8077200"/>
            <a:ext cx="4292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CCP03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16BCE1-95E6-C29F-BE32-E0A4464A59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32" r="-164" b="2516"/>
          <a:stretch/>
        </p:blipFill>
        <p:spPr>
          <a:xfrm>
            <a:off x="0" y="-29002"/>
            <a:ext cx="22860000" cy="4644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martpc</dc:creator>
  <cp:lastModifiedBy>Admin</cp:lastModifiedBy>
  <cp:revision>61</cp:revision>
  <cp:lastPrinted>2024-06-02T08:28:02Z</cp:lastPrinted>
  <dcterms:created xsi:type="dcterms:W3CDTF">2016-12-29T15:47:39Z</dcterms:created>
  <dcterms:modified xsi:type="dcterms:W3CDTF">2024-12-08T07:59:42Z</dcterms:modified>
</cp:coreProperties>
</file>